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8" r:id="rId1"/>
  </p:sldMasterIdLst>
  <p:notesMasterIdLst>
    <p:notesMasterId r:id="rId21"/>
  </p:notesMasterIdLst>
  <p:handoutMasterIdLst>
    <p:handoutMasterId r:id="rId22"/>
  </p:handoutMasterIdLst>
  <p:sldIdLst>
    <p:sldId id="268" r:id="rId2"/>
    <p:sldId id="282" r:id="rId3"/>
    <p:sldId id="284" r:id="rId4"/>
    <p:sldId id="281" r:id="rId5"/>
    <p:sldId id="283" r:id="rId6"/>
    <p:sldId id="286" r:id="rId7"/>
    <p:sldId id="287" r:id="rId8"/>
    <p:sldId id="278" r:id="rId9"/>
    <p:sldId id="270" r:id="rId10"/>
    <p:sldId id="271" r:id="rId11"/>
    <p:sldId id="279" r:id="rId12"/>
    <p:sldId id="277" r:id="rId13"/>
    <p:sldId id="276" r:id="rId14"/>
    <p:sldId id="280" r:id="rId15"/>
    <p:sldId id="272" r:id="rId16"/>
    <p:sldId id="274" r:id="rId17"/>
    <p:sldId id="273" r:id="rId18"/>
    <p:sldId id="275" r:id="rId19"/>
    <p:sldId id="28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1A1E"/>
    <a:srgbClr val="029E73"/>
    <a:srgbClr val="7C53D3"/>
    <a:srgbClr val="D55E00"/>
    <a:srgbClr val="F5F6F5"/>
    <a:srgbClr val="CC78BC"/>
    <a:srgbClr val="56B4E9"/>
    <a:srgbClr val="FFB17D"/>
    <a:srgbClr val="8DE5A1"/>
    <a:srgbClr val="ECE1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82" autoAdjust="0"/>
    <p:restoredTop sz="96807" autoAdjust="0"/>
  </p:normalViewPr>
  <p:slideViewPr>
    <p:cSldViewPr snapToGrid="0" showGuides="1">
      <p:cViewPr varScale="1">
        <p:scale>
          <a:sx n="110" d="100"/>
          <a:sy n="110" d="100"/>
        </p:scale>
        <p:origin x="780" y="78"/>
      </p:cViewPr>
      <p:guideLst>
        <p:guide orient="horz" pos="936"/>
        <p:guide orient="horz" pos="39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580"/>
    </p:cViewPr>
  </p:sorterViewPr>
  <p:notesViewPr>
    <p:cSldViewPr snapToGrid="0" showGuides="1">
      <p:cViewPr varScale="1">
        <p:scale>
          <a:sx n="91" d="100"/>
          <a:sy n="91" d="100"/>
        </p:scale>
        <p:origin x="269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18/09/2023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18/09/2023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27870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6571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248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252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6192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33466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81126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47888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7355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01590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089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02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1794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5783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402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6531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7964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6208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9003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hyperlink" Target="http://www.designguide.ku.dk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hyperlink" Target="https://designguide.ku.dk/skabeloner/powerpoint/praesentationer/" TargetMode="External"/><Relationship Id="rId4" Type="http://schemas.openxmlformats.org/officeDocument/2006/relationships/hyperlink" Target="https://image.ku.dk/shared/aZwD18034DnM3TYEw9XagEF6kxI6MLkV" TargetMode="External"/><Relationship Id="rId9" Type="http://schemas.openxmlformats.org/officeDocument/2006/relationships/image" Target="../media/image1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1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20" name="Titel 2">
            <a:extLst>
              <a:ext uri="{FF2B5EF4-FFF2-40B4-BE49-F238E27FC236}">
                <a16:creationId xmlns:a16="http://schemas.microsoft.com/office/drawing/2014/main" id="{916BA171-A8D6-BD97-B474-75F02EF18B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 hidden="1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09/11/2022</a:t>
            </a:r>
            <a:endParaRPr lang="en-GB" dirty="0"/>
          </a:p>
        </p:txBody>
      </p:sp>
      <p:sp>
        <p:nvSpPr>
          <p:cNvPr id="5" name="Pladsholder til sidefod 4" hidden="1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Data visualisation and storytelling</a:t>
            </a:r>
          </a:p>
        </p:txBody>
      </p:sp>
      <p:sp>
        <p:nvSpPr>
          <p:cNvPr id="6" name="Pladsholder til slidenummer 5" hidden="1"/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28775"/>
            <a:ext cx="11012487" cy="4673600"/>
          </a:xfrm>
          <a:solidFill>
            <a:schemeClr val="bg1">
              <a:lumMod val="75000"/>
            </a:schemeClr>
          </a:solidFill>
        </p:spPr>
        <p:txBody>
          <a:bodyPr lIns="0" tIns="1080000" rIns="0" anchor="ctr" anchorCtr="0"/>
          <a:lstStyle>
            <a:lvl1pPr marL="0" indent="0" algn="ctr">
              <a:buNone/>
              <a:defRPr sz="2400" b="0" i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09/11/2022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visualisation and storytelling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 baseline="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09/11/2022</a:t>
            </a:r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visualisation and storytelling</a:t>
            </a:r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09/11/2022</a:t>
            </a:r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visualisation and storytelling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dato 3" hidden="1">
            <a:extLst>
              <a:ext uri="{FF2B5EF4-FFF2-40B4-BE49-F238E27FC236}">
                <a16:creationId xmlns:a16="http://schemas.microsoft.com/office/drawing/2014/main" id="{619D26E9-5B2E-9EAD-7ADF-91C2F6F527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09/11/2022</a:t>
            </a:r>
            <a:endParaRPr lang="en-GB" dirty="0"/>
          </a:p>
        </p:txBody>
      </p:sp>
      <p:sp>
        <p:nvSpPr>
          <p:cNvPr id="4" name="Pladsholder til sidefod 4" hidden="1">
            <a:extLst>
              <a:ext uri="{FF2B5EF4-FFF2-40B4-BE49-F238E27FC236}">
                <a16:creationId xmlns:a16="http://schemas.microsoft.com/office/drawing/2014/main" id="{8A951072-2ED2-FF27-14A1-979FCDF1E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Data visualisation and storytelling</a:t>
            </a:r>
          </a:p>
        </p:txBody>
      </p:sp>
      <p:sp>
        <p:nvSpPr>
          <p:cNvPr id="5" name="Pladsholder til slidenummer 5" hidden="1">
            <a:extLst>
              <a:ext uri="{FF2B5EF4-FFF2-40B4-BE49-F238E27FC236}">
                <a16:creationId xmlns:a16="http://schemas.microsoft.com/office/drawing/2014/main" id="{E8D58753-B44C-E044-E735-982626059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7575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bullet li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1008062"/>
          </a:xfrm>
        </p:spPr>
        <p:txBody>
          <a:bodyPr tIns="154800"/>
          <a:lstStyle>
            <a:lvl1pPr>
              <a:defRPr sz="6600" b="1" i="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2239315"/>
            <a:ext cx="5356800" cy="4063060"/>
          </a:xfrm>
        </p:spPr>
        <p:txBody>
          <a:bodyPr vert="horz" lIns="0" tIns="0" rIns="0" bIns="0" rtlCol="0">
            <a:noAutofit/>
          </a:bodyPr>
          <a:lstStyle>
            <a:lvl1pPr marL="363600" marR="0" indent="-363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b="0" i="0" baseline="0" dirty="0" smtClean="0">
                <a:solidFill>
                  <a:schemeClr val="tx1"/>
                </a:solidFill>
              </a:defRPr>
            </a:lvl1pPr>
            <a:lvl2pPr>
              <a:defRPr lang="da-DK" b="0" i="0" baseline="0" dirty="0" smtClean="0">
                <a:solidFill>
                  <a:schemeClr val="tx1"/>
                </a:solidFill>
              </a:defRPr>
            </a:lvl2pPr>
            <a:lvl3pPr>
              <a:defRPr lang="da-DK" b="0" i="0" baseline="0" dirty="0" smtClean="0">
                <a:solidFill>
                  <a:schemeClr val="tx1"/>
                </a:solidFill>
              </a:defRPr>
            </a:lvl3pPr>
            <a:lvl4pPr marL="1072800" indent="-352800">
              <a:lnSpc>
                <a:spcPct val="90000"/>
              </a:lnSpc>
              <a:buFont typeface="Arial" panose="020B0604020202020204" pitchFamily="34" charset="0"/>
              <a:buChar char="•"/>
              <a:defRPr lang="da-DK" b="0" i="0" baseline="0" dirty="0" smtClean="0">
                <a:solidFill>
                  <a:schemeClr val="tx1"/>
                </a:solidFill>
              </a:defRPr>
            </a:lvl4pPr>
            <a:lvl5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5pPr>
            <a:lvl6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6pPr>
            <a:lvl7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7pPr>
            <a:lvl8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8pPr>
            <a:lvl9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9pPr>
          </a:lstStyle>
          <a:p>
            <a:pPr marL="363600" marR="0" lvl="0" indent="-363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sp>
        <p:nvSpPr>
          <p:cNvPr id="14" name="Pladsholder til indhold 3">
            <a:extLst>
              <a:ext uri="{FF2B5EF4-FFF2-40B4-BE49-F238E27FC236}">
                <a16:creationId xmlns:a16="http://schemas.microsoft.com/office/drawing/2014/main" id="{D13A21B6-F7F5-D15B-402D-6C21868F87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6000" y="2239315"/>
            <a:ext cx="5356800" cy="4063061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 marL="1072800" indent="-352800">
              <a:lnSpc>
                <a:spcPct val="90000"/>
              </a:lnSpc>
              <a:defRPr lang="da-DK" b="0" i="0" baseline="0" dirty="0" smtClean="0"/>
            </a:lvl3pPr>
            <a:lvl4pPr marL="1072800" indent="-352800">
              <a:lnSpc>
                <a:spcPct val="90000"/>
              </a:lnSpc>
              <a:buFont typeface="Arial" panose="020B0604020202020204" pitchFamily="34" charset="0"/>
              <a:buChar char="•"/>
              <a:defRPr lang="da-DK" dirty="0" smtClean="0"/>
            </a:lvl4pPr>
            <a:lvl5pPr marL="1072800" indent="-352800">
              <a:lnSpc>
                <a:spcPct val="90000"/>
              </a:lnSpc>
              <a:defRPr lang="da-DK" dirty="0"/>
            </a:lvl5pPr>
            <a:lvl6pPr marL="1072800" indent="-352800">
              <a:lnSpc>
                <a:spcPct val="90000"/>
              </a:lnSpc>
              <a:defRPr/>
            </a:lvl6pPr>
            <a:lvl7pPr marL="1072800" indent="-352800">
              <a:lnSpc>
                <a:spcPct val="90000"/>
              </a:lnSpc>
              <a:defRPr/>
            </a:lvl7pPr>
            <a:lvl8pPr marL="1072800" indent="-352800">
              <a:lnSpc>
                <a:spcPct val="90000"/>
              </a:lnSpc>
              <a:buFont typeface="Arial" panose="020B0604020202020204" pitchFamily="34" charset="0"/>
              <a:buChar char="•"/>
              <a:defRPr/>
            </a:lvl8pPr>
            <a:lvl9pPr marL="1072800" indent="-352800">
              <a:lnSpc>
                <a:spcPct val="90000"/>
              </a:lnSpc>
              <a:defRPr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09/11/2022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visualisation and storytelling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C25972C5-CAD7-9DDE-E435-195811719418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4263816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934" userDrawn="1">
          <p15:clr>
            <a:srgbClr val="F26B43"/>
          </p15:clr>
        </p15:guide>
        <p15:guide id="2" pos="3746" userDrawn="1">
          <p15:clr>
            <a:srgbClr val="F26B43"/>
          </p15:clr>
        </p15:guide>
        <p15:guide id="3" orient="horz" pos="1410" userDrawn="1">
          <p15:clr>
            <a:srgbClr val="F26B43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ne bullet lis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3599"/>
          </a:xfrm>
        </p:spPr>
        <p:txBody>
          <a:bodyPr/>
          <a:lstStyle>
            <a:lvl1pPr>
              <a:defRPr sz="3200" b="1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3"/>
          <p:cNvSpPr>
            <a:spLocks noGrp="1"/>
          </p:cNvSpPr>
          <p:nvPr>
            <p:ph idx="1" hasCustomPrompt="1"/>
          </p:nvPr>
        </p:nvSpPr>
        <p:spPr>
          <a:xfrm>
            <a:off x="588963" y="1628775"/>
            <a:ext cx="11012488" cy="4673600"/>
          </a:xfrm>
        </p:spPr>
        <p:txBody>
          <a:bodyPr vert="horz" lIns="0" tIns="0" rIns="0" bIns="0" rtlCol="0">
            <a:noAutofit/>
          </a:bodyPr>
          <a:lstStyle>
            <a:lvl1pPr marL="342900" indent="-342900">
              <a:buFont typeface="Arial" panose="020B0604020202020204" pitchFamily="34" charset="0"/>
              <a:buChar char="•"/>
              <a:defRPr lang="da-DK" sz="3200" b="0" i="0" baseline="0" dirty="0" smtClean="0">
                <a:solidFill>
                  <a:schemeClr val="tx1"/>
                </a:solidFill>
              </a:defRPr>
            </a:lvl1pPr>
            <a:lvl2pPr>
              <a:defRPr lang="da-DK" b="0" i="0" baseline="0" dirty="0" smtClean="0">
                <a:solidFill>
                  <a:schemeClr val="tx1"/>
                </a:solidFill>
              </a:defRPr>
            </a:lvl2pPr>
            <a:lvl3pPr>
              <a:defRPr lang="da-DK" b="0" i="0" baseline="0" dirty="0" smtClean="0">
                <a:solidFill>
                  <a:schemeClr val="tx1"/>
                </a:solidFill>
              </a:defRPr>
            </a:lvl3pPr>
            <a:lvl4pPr marL="1072800" indent="-3528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09/11/2022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visualisation and storytelling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1748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kstfelt 8">
            <a:extLst>
              <a:ext uri="{FF2B5EF4-FFF2-40B4-BE49-F238E27FC236}">
                <a16:creationId xmlns:a16="http://schemas.microsoft.com/office/drawing/2014/main" id="{3E866D85-79EE-184D-80E1-3ED545621736}"/>
              </a:ext>
            </a:extLst>
          </p:cNvPr>
          <p:cNvSpPr txBox="1"/>
          <p:nvPr userDrawn="1"/>
        </p:nvSpPr>
        <p:spPr>
          <a:xfrm>
            <a:off x="421280" y="612884"/>
            <a:ext cx="1167618" cy="8714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sz="150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11" name="Pladsholder til tekst 9">
            <a:extLst>
              <a:ext uri="{FF2B5EF4-FFF2-40B4-BE49-F238E27FC236}">
                <a16:creationId xmlns:a16="http://schemas.microsoft.com/office/drawing/2014/main" id="{1B53F7DA-513D-4E4A-A901-E83A56F29A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2" name="Pladsholder til tekst 14">
            <a:extLst>
              <a:ext uri="{FF2B5EF4-FFF2-40B4-BE49-F238E27FC236}">
                <a16:creationId xmlns:a16="http://schemas.microsoft.com/office/drawing/2014/main" id="{E095D626-8544-1B49-AD85-894AF40118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0400" y="5934971"/>
            <a:ext cx="11012400" cy="367404"/>
          </a:xfrm>
        </p:spPr>
        <p:txBody>
          <a:bodyPr anchor="b" anchorCtr="0">
            <a:noAutofit/>
          </a:bodyPr>
          <a:lstStyle>
            <a:lvl1pPr marL="0" indent="0">
              <a:spcBef>
                <a:spcPts val="500"/>
              </a:spcBef>
              <a:buNone/>
              <a:defRPr sz="24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Name, source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09/11/2022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visualisation and storytelling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9868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06056-13C4-B341-9D8B-68EA383036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527812"/>
            <a:ext cx="12192000" cy="955506"/>
          </a:xfrm>
          <a:noFill/>
        </p:spPr>
        <p:txBody>
          <a:bodyPr anchor="b" anchorCtr="0"/>
          <a:lstStyle>
            <a:lvl1pPr marL="0" indent="0" algn="ctr">
              <a:buFontTx/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FA67884-B97F-CB46-AABC-75F5273BB9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3559852"/>
            <a:ext cx="12192000" cy="955506"/>
          </a:xfrm>
          <a:noFill/>
        </p:spPr>
        <p:txBody>
          <a:bodyPr/>
          <a:lstStyle>
            <a:lvl1pPr marL="0" indent="0" algn="ctr">
              <a:buFontTx/>
              <a:buNone/>
              <a:defRPr sz="66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09/11/2022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visualisation and storytelling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5453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F7CB8-A29D-FD7D-E01C-9FA290029336}"/>
              </a:ext>
            </a:extLst>
          </p:cNvPr>
          <p:cNvSpPr>
            <a:spLocks noGrp="1" noChangeAspect="1"/>
          </p:cNvSpPr>
          <p:nvPr>
            <p:ph type="body" sz="quarter" idx="38" hasCustomPrompt="1"/>
          </p:nvPr>
        </p:nvSpPr>
        <p:spPr>
          <a:xfrm>
            <a:off x="593043" y="992701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spcBef>
                <a:spcPts val="0"/>
              </a:spcBef>
              <a:buNone/>
              <a:defRPr sz="6000" b="1"/>
            </a:lvl1pPr>
          </a:lstStyle>
          <a:p>
            <a:pPr lvl="0"/>
            <a:r>
              <a:rPr lang="en-GB" dirty="0"/>
              <a:t>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0999F43-7DCD-0386-4C37-C66F637D75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35309" y="992701"/>
            <a:ext cx="3590534" cy="1162800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2800" b="1"/>
            </a:lvl1pPr>
            <a:lvl2pPr marL="0" indent="0">
              <a:buNone/>
              <a:defRPr sz="2800" b="1"/>
            </a:lvl2pPr>
            <a:lvl3pPr marL="0" indent="0">
              <a:buNone/>
              <a:defRPr sz="2800" b="1"/>
            </a:lvl3pPr>
            <a:lvl4pPr marL="0" indent="0">
              <a:buNone/>
              <a:defRPr sz="2800" b="1"/>
            </a:lvl4pPr>
            <a:lvl5pPr marL="0" indent="0"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A0FE321-409A-CB41-0D2F-3A239A66393D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6092802" y="911224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</a:lstStyle>
          <a:p>
            <a:pPr lvl="0"/>
            <a:r>
              <a:rPr lang="en-GB" dirty="0"/>
              <a:t>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85D9037-4808-3FB4-8291-164C228C83E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438265" y="911224"/>
            <a:ext cx="3705822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4F98610-1AA8-ED76-CB97-422A1761A39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272868" y="2409825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 dirty="0"/>
              <a:t>3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4C99C31-A019-EB05-99AD-9B5C4892C3E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620656" y="2409825"/>
            <a:ext cx="3113087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buNone/>
              <a:defRPr sz="2800" b="1"/>
            </a:lvl2pPr>
            <a:lvl3pPr marL="0" indent="0">
              <a:buNone/>
              <a:defRPr sz="2800" b="1"/>
            </a:lvl3pPr>
            <a:lvl4pPr marL="0" indent="0">
              <a:buNone/>
              <a:defRPr sz="2800" b="1"/>
            </a:lvl4pPr>
            <a:lvl5pPr marL="0" indent="0"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A112A83-1D6E-E31B-3869-56E056FE8E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188200" y="2970213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 dirty="0"/>
              <a:t>4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5507CD6-BB87-26DA-1CB3-C86DBC2ACD1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535988" y="2970213"/>
            <a:ext cx="3065462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2EED4611-1BCD-13B0-4F45-DAEAB35290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58913" y="4498975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 dirty="0"/>
              <a:t>5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B3B6A4E6-E617-BAD1-0112-A96754231B6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814435" y="4498975"/>
            <a:ext cx="2938665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0135649F-22C1-794A-F31C-7DC6EA04B2E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372225" y="5138044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 dirty="0"/>
              <a:t>6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5999C3D-9DB2-8B28-1D0E-EDC2C950F68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20013" y="5138044"/>
            <a:ext cx="3343275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09/11/2022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visualisation and storytelling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7268BAA3-AF98-A946-16EB-29ED74D4E93C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text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2784342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09/11/2022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visualisation and storytelling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56C2CA-F7BC-1643-99E7-A7AF34D16F06}"/>
              </a:ext>
            </a:extLst>
          </p:cNvPr>
          <p:cNvSpPr txBox="1"/>
          <p:nvPr userDrawn="1"/>
        </p:nvSpPr>
        <p:spPr>
          <a:xfrm>
            <a:off x="-1219200" y="-222738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800" b="1" dirty="0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392B83-0AC6-A343-9007-FC3430F06E87}"/>
              </a:ext>
            </a:extLst>
          </p:cNvPr>
          <p:cNvSpPr txBox="1"/>
          <p:nvPr userDrawn="1"/>
        </p:nvSpPr>
        <p:spPr>
          <a:xfrm>
            <a:off x="4531540" y="2322414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800" b="1" dirty="0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0ACD76-9286-81DA-B95A-33C567818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3" y="620712"/>
            <a:ext cx="11012488" cy="86485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79DDD350-47B3-3DAF-DDC1-39725F8B959E}"/>
              </a:ext>
            </a:extLst>
          </p:cNvPr>
          <p:cNvSpPr>
            <a:spLocks noGrp="1" noChangeAspect="1"/>
          </p:cNvSpPr>
          <p:nvPr>
            <p:ph type="body" sz="quarter" idx="38" hasCustomPrompt="1"/>
          </p:nvPr>
        </p:nvSpPr>
        <p:spPr>
          <a:xfrm>
            <a:off x="1478044" y="1850705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D6F92D26-3C4A-BE86-A701-D767C111FE07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5358802" y="2416707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376900F8-7802-5F50-6A9A-E75ED0B3EC0B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2869616" y="3779962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246C4547-72A6-0EEC-A5AF-48DBCE377E13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7101336" y="4168447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0FCDE3-3080-15ED-F757-BF51628B67D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88964" y="5623418"/>
            <a:ext cx="11012486" cy="678958"/>
          </a:xfrm>
        </p:spPr>
        <p:txBody>
          <a:bodyPr anchor="b" anchorCtr="0"/>
          <a:lstStyle>
            <a:lvl1pPr marL="0" indent="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5pPr>
            <a:lvl6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6pPr>
            <a:lvl7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7pPr>
            <a:lvl8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8pPr>
            <a:lvl9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9pPr>
          </a:lstStyle>
          <a:p>
            <a:pPr lvl="0"/>
            <a:r>
              <a:rPr lang="en-GB" dirty="0"/>
              <a:t>...click to add text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74B0C9B8-9199-DB66-C3E1-5BCBE19EE6D9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720734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1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F3CC8A4E-DD42-3359-871D-7365133722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4" name="Pladsholder til dato 3" hidden="1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09/11/2022</a:t>
            </a:r>
            <a:endParaRPr lang="en-GB" dirty="0"/>
          </a:p>
        </p:txBody>
      </p:sp>
      <p:sp>
        <p:nvSpPr>
          <p:cNvPr id="5" name="Pladsholder til sidefod 4" hidden="1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Data visualisation and storytelling</a:t>
            </a:r>
          </a:p>
        </p:txBody>
      </p:sp>
      <p:sp>
        <p:nvSpPr>
          <p:cNvPr id="6" name="Pladsholder til slidenummer 5" hidden="1"/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9757" y="842657"/>
            <a:ext cx="11012486" cy="1141268"/>
          </a:xfrm>
        </p:spPr>
        <p:txBody>
          <a:bodyPr/>
          <a:lstStyle>
            <a:lvl1pPr>
              <a:lnSpc>
                <a:spcPct val="90000"/>
              </a:lnSpc>
              <a:defRPr sz="6600" b="1" i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09/11/2022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visualisation and storytelling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billede 9">
            <a:extLst>
              <a:ext uri="{FF2B5EF4-FFF2-40B4-BE49-F238E27FC236}">
                <a16:creationId xmlns:a16="http://schemas.microsoft.com/office/drawing/2014/main" id="{EE1B35E0-A5B1-1748-D054-2575D7411C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21402571">
            <a:off x="985914" y="2449156"/>
            <a:ext cx="4115489" cy="2817262"/>
          </a:xfrm>
          <a:solidFill>
            <a:schemeClr val="bg1">
              <a:lumMod val="65000"/>
            </a:schemeClr>
          </a:solidFill>
          <a:ln w="146050" cap="flat">
            <a:solidFill>
              <a:schemeClr val="bg1"/>
            </a:solidFill>
            <a:miter lim="800000"/>
          </a:ln>
        </p:spPr>
        <p:txBody>
          <a:bodyPr lIns="0" tIns="1080000" rIns="0" anchor="ctr" anchorCtr="1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9" name="Pladsholder til billede 9">
            <a:extLst>
              <a:ext uri="{FF2B5EF4-FFF2-40B4-BE49-F238E27FC236}">
                <a16:creationId xmlns:a16="http://schemas.microsoft.com/office/drawing/2014/main" id="{E815A343-B052-E851-8FDF-17976A3957D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 rot="533356">
            <a:off x="5893725" y="2510306"/>
            <a:ext cx="5462634" cy="3596788"/>
          </a:xfrm>
          <a:solidFill>
            <a:schemeClr val="bg1">
              <a:lumMod val="65000"/>
            </a:schemeClr>
          </a:solidFill>
          <a:ln w="146050" cap="flat">
            <a:solidFill>
              <a:schemeClr val="bg1"/>
            </a:solidFill>
            <a:miter lim="800000"/>
          </a:ln>
        </p:spPr>
        <p:txBody>
          <a:bodyPr lIns="360000" tIns="1080000" rIns="360000" anchor="ctr" anchorCtr="1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5F33A7-1D81-AB36-A3BB-FC35AF2B3579}"/>
              </a:ext>
            </a:extLst>
          </p:cNvPr>
          <p:cNvSpPr txBox="1"/>
          <p:nvPr userDrawn="1"/>
        </p:nvSpPr>
        <p:spPr>
          <a:xfrm>
            <a:off x="0" y="-310243"/>
            <a:ext cx="6825343" cy="31024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800" b="1" dirty="0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B102B45B-BE10-0955-7D2B-71607E79FE0D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tx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tx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tx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tx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42610652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09/11/2022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visualisation and storytelling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billede 9">
            <a:extLst>
              <a:ext uri="{FF2B5EF4-FFF2-40B4-BE49-F238E27FC236}">
                <a16:creationId xmlns:a16="http://schemas.microsoft.com/office/drawing/2014/main" id="{EE1B35E0-A5B1-1748-D054-2575D7411C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9757" y="2890520"/>
            <a:ext cx="3433685" cy="3403600"/>
          </a:xfrm>
          <a:solidFill>
            <a:schemeClr val="bg1">
              <a:lumMod val="65000"/>
            </a:schemeClr>
          </a:solidFill>
          <a:ln w="762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1188000" rIns="0" anchor="ctr" anchorCtr="1"/>
          <a:lstStyle>
            <a:lvl1pPr marL="0" indent="0" algn="ctr">
              <a:buNone/>
              <a:defRPr sz="20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9" name="Pladsholder til billede 9">
            <a:extLst>
              <a:ext uri="{FF2B5EF4-FFF2-40B4-BE49-F238E27FC236}">
                <a16:creationId xmlns:a16="http://schemas.microsoft.com/office/drawing/2014/main" id="{E815A343-B052-E851-8FDF-17976A3957D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852160" y="612233"/>
            <a:ext cx="5749290" cy="5681887"/>
          </a:xfrm>
          <a:solidFill>
            <a:schemeClr val="bg1">
              <a:lumMod val="75000"/>
            </a:schemeClr>
          </a:solidFill>
          <a:ln w="762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540000" tIns="1080000" rIns="540000" anchor="ctr" anchorCtr="1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10" name="Pladsholder til billede 9">
            <a:extLst>
              <a:ext uri="{FF2B5EF4-FFF2-40B4-BE49-F238E27FC236}">
                <a16:creationId xmlns:a16="http://schemas.microsoft.com/office/drawing/2014/main" id="{43FCB96B-CD6D-B9F3-A688-74E5893485C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855041" y="1961476"/>
            <a:ext cx="2336801" cy="2294929"/>
          </a:xfrm>
          <a:solidFill>
            <a:schemeClr val="bg1">
              <a:lumMod val="85000"/>
            </a:schemeClr>
          </a:solidFill>
          <a:ln w="762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1188000" rIns="0" anchor="ctr" anchorCtr="1"/>
          <a:lstStyle>
            <a:lvl1pPr marL="0" indent="0" algn="ctr">
              <a:buNone/>
              <a:defRPr sz="18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                      to insert image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23C8CB-D006-2AF2-DF37-08254005FB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5" y="620713"/>
            <a:ext cx="4602877" cy="100806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57143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ext r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 rot="20891566">
            <a:off x="1018941" y="1976793"/>
            <a:ext cx="3832754" cy="3749640"/>
          </a:xfrm>
          <a:solidFill>
            <a:schemeClr val="tx1">
              <a:lumMod val="65000"/>
            </a:schemeClr>
          </a:solidFill>
          <a:ln w="146050" cap="flat">
            <a:solidFill>
              <a:schemeClr val="tx1"/>
            </a:solidFill>
            <a:miter lim="800000"/>
          </a:ln>
        </p:spPr>
        <p:txBody>
          <a:bodyPr lIns="0" tIns="1224000" rIns="0" anchor="ctr" anchorCtr="1"/>
          <a:lstStyle>
            <a:lvl1pPr marL="0" indent="0" algn="ctr">
              <a:buNone/>
              <a:defRPr sz="24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783580" y="2097067"/>
            <a:ext cx="5817869" cy="4205308"/>
          </a:xfrm>
        </p:spPr>
        <p:txBody>
          <a:bodyPr vert="horz" lIns="0" tIns="0" rIns="0" bIns="0" rtlCol="0">
            <a:noAutofit/>
          </a:bodyPr>
          <a:lstStyle>
            <a:lvl1pPr>
              <a:defRPr lang="da-DK" sz="3600" b="1" dirty="0" smtClean="0">
                <a:solidFill>
                  <a:schemeClr val="tx1"/>
                </a:solidFill>
              </a:defRPr>
            </a:lvl1pPr>
            <a:lvl2pPr>
              <a:defRPr lang="da-DK" sz="3200" b="1" dirty="0" smtClean="0">
                <a:solidFill>
                  <a:schemeClr val="tx1"/>
                </a:solidFill>
              </a:defRPr>
            </a:lvl2pPr>
            <a:lvl3pPr>
              <a:defRPr lang="da-DK" sz="2400" b="1" dirty="0" smtClean="0">
                <a:solidFill>
                  <a:schemeClr val="tx1"/>
                </a:solidFill>
              </a:defRPr>
            </a:lvl3pPr>
            <a:lvl4pPr>
              <a:defRPr lang="da-DK" b="1" dirty="0" smtClean="0">
                <a:solidFill>
                  <a:schemeClr val="tx1"/>
                </a:solidFill>
              </a:defRPr>
            </a:lvl4pPr>
            <a:lvl5pPr>
              <a:defRPr lang="da-DK" b="1" dirty="0">
                <a:solidFill>
                  <a:schemeClr val="tx1"/>
                </a:solidFill>
              </a:defRPr>
            </a:lvl5pPr>
            <a:lvl6pPr>
              <a:defRPr b="1">
                <a:solidFill>
                  <a:schemeClr val="tx1"/>
                </a:solidFill>
              </a:defRPr>
            </a:lvl6pPr>
            <a:lvl7pPr>
              <a:defRPr b="1">
                <a:solidFill>
                  <a:schemeClr val="tx1"/>
                </a:solidFill>
              </a:defRPr>
            </a:lvl7pPr>
            <a:lvl8pPr>
              <a:defRPr b="1">
                <a:solidFill>
                  <a:schemeClr val="tx1"/>
                </a:solidFill>
              </a:defRPr>
            </a:lvl8pPr>
            <a:lvl9pPr>
              <a:defRPr b="1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09/11/2022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visualisation and storytelling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0968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ext le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 rot="496878">
            <a:off x="6504534" y="1615672"/>
            <a:ext cx="4653097" cy="4640373"/>
          </a:xfrm>
          <a:solidFill>
            <a:schemeClr val="bg1">
              <a:lumMod val="65000"/>
            </a:schemeClr>
          </a:solidFill>
          <a:ln w="146050" cap="flat">
            <a:solidFill>
              <a:schemeClr val="bg1"/>
            </a:solidFill>
            <a:miter lim="800000"/>
          </a:ln>
        </p:spPr>
        <p:txBody>
          <a:bodyPr lIns="0" tIns="1188000" rIns="0" anchor="ctr" anchorCtr="1"/>
          <a:lstStyle>
            <a:lvl1pPr marL="0" indent="0" algn="ctr">
              <a:buNone/>
              <a:defRPr sz="2400" b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09/11/2022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visualisation and storytelling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44AE573B-1000-D841-B8B4-F927523899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11" name="Pladsholder til indhold 2">
            <a:extLst>
              <a:ext uri="{FF2B5EF4-FFF2-40B4-BE49-F238E27FC236}">
                <a16:creationId xmlns:a16="http://schemas.microsoft.com/office/drawing/2014/main" id="{9B691B69-65AA-9748-80BF-996C89344BB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8963" y="2097067"/>
            <a:ext cx="5818682" cy="4205308"/>
          </a:xfrm>
        </p:spPr>
        <p:txBody>
          <a:bodyPr vert="horz" lIns="0" tIns="0" rIns="0" bIns="0" rtlCol="0">
            <a:noAutofit/>
          </a:bodyPr>
          <a:lstStyle>
            <a:lvl1pPr>
              <a:defRPr lang="da-DK" sz="3600" b="1" dirty="0" smtClean="0">
                <a:solidFill>
                  <a:schemeClr val="bg1"/>
                </a:solidFill>
              </a:defRPr>
            </a:lvl1pPr>
            <a:lvl2pPr>
              <a:defRPr lang="da-DK" sz="3200" b="1" dirty="0" smtClean="0">
                <a:solidFill>
                  <a:schemeClr val="bg1"/>
                </a:solidFill>
              </a:defRPr>
            </a:lvl2pPr>
            <a:lvl3pPr>
              <a:defRPr lang="da-DK" sz="2400" b="1" dirty="0" smtClean="0">
                <a:solidFill>
                  <a:schemeClr val="bg1"/>
                </a:solidFill>
              </a:defRPr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10657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1080000" rIns="0" anchor="ctr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756000"/>
            <a:ext cx="6822000" cy="1065828"/>
          </a:xfrm>
          <a:solidFill>
            <a:schemeClr val="accent1">
              <a:alpha val="99950"/>
            </a:schemeClr>
          </a:solidFill>
        </p:spPr>
        <p:txBody>
          <a:bodyPr wrap="square" lIns="252000" tIns="216000" rIns="252000" bIns="108000">
            <a:spAutoFit/>
          </a:bodyPr>
          <a:lstStyle>
            <a:lvl1pPr>
              <a:spcAft>
                <a:spcPts val="600"/>
              </a:spcAft>
              <a:defRPr sz="4800" b="1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09/11/2022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visualisation and storytelling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BC22F958-FB17-66E4-EB45-75E15E5E3F80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317485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2628000" rIns="0" anchor="t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1" y="4962214"/>
            <a:ext cx="4173870" cy="1340161"/>
          </a:xfrm>
          <a:solidFill>
            <a:schemeClr val="accent3">
              <a:alpha val="99950"/>
            </a:schemeClr>
          </a:solidFill>
        </p:spPr>
        <p:txBody>
          <a:bodyPr wrap="square" lIns="252000" tIns="108000" rIns="252000" bIns="0" anchor="t" anchorCtr="0">
            <a:spAutoFit/>
          </a:bodyPr>
          <a:lstStyle>
            <a:lvl1pPr>
              <a:defRPr sz="4000" b="1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09/11/2022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visualisation and storytelling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E6BCCAFF-7E95-0536-8297-4959B0CA01D7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320044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2628000" rIns="0" anchor="t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779450" y="4497883"/>
            <a:ext cx="6822000" cy="1065828"/>
          </a:xfrm>
          <a:solidFill>
            <a:schemeClr val="bg1">
              <a:alpha val="99950"/>
            </a:schemeClr>
          </a:solidFill>
        </p:spPr>
        <p:txBody>
          <a:bodyPr wrap="square" lIns="252000" tIns="216000" rIns="252000" bIns="108000">
            <a:spAutoFit/>
          </a:bodyPr>
          <a:lstStyle>
            <a:lvl1pPr>
              <a:defRPr sz="4800" b="1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09/11/2022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visualisation and storytelling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DA49A202-D2D5-25B6-2F32-60A741CCF725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2021185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1080000" rIns="0" anchor="ctr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017402"/>
            <a:ext cx="11012487" cy="917513"/>
          </a:xfrm>
          <a:solidFill>
            <a:schemeClr val="bg2">
              <a:alpha val="99950"/>
            </a:schemeClr>
          </a:solidFill>
        </p:spPr>
        <p:txBody>
          <a:bodyPr wrap="square" lIns="180000" tIns="180000" rIns="180000" bIns="180000">
            <a:spAutoFit/>
          </a:bodyPr>
          <a:lstStyle>
            <a:lvl1pPr>
              <a:defRPr sz="3600" b="1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09/11/2022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visualisation and storytelling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342F60A0-C020-A529-4A95-65C8AC9FA2C2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717169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2628000" rIns="0" anchor="t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4161995"/>
            <a:ext cx="11012487" cy="2140380"/>
          </a:xfrm>
          <a:solidFill>
            <a:schemeClr val="bg1">
              <a:alpha val="46000"/>
            </a:schemeClr>
          </a:solidFill>
        </p:spPr>
        <p:txBody>
          <a:bodyPr wrap="square" lIns="252000" tIns="108000" rIns="252000" bIns="0">
            <a:spAutoFit/>
          </a:bodyPr>
          <a:lstStyle>
            <a:lvl1pPr algn="ctr">
              <a:defRPr sz="66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         text...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09/11/2022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visualisation and storytelling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0AC6CF46-91DC-976D-9F2D-0F1B85D185F4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573279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and commen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09/11/2022</a:t>
            </a:r>
            <a:endParaRPr lang="en-GB" dirty="0"/>
          </a:p>
        </p:txBody>
      </p:sp>
      <p:sp>
        <p:nvSpPr>
          <p:cNvPr id="7" name="?">
            <a:extLst>
              <a:ext uri="{FF2B5EF4-FFF2-40B4-BE49-F238E27FC236}">
                <a16:creationId xmlns:a16="http://schemas.microsoft.com/office/drawing/2014/main" id="{C9382B17-B390-C8C0-F5F8-7665434C718C}"/>
              </a:ext>
            </a:extLst>
          </p:cNvPr>
          <p:cNvSpPr/>
          <p:nvPr userDrawn="1"/>
        </p:nvSpPr>
        <p:spPr>
          <a:xfrm>
            <a:off x="3642413" y="900524"/>
            <a:ext cx="4787900" cy="5558804"/>
          </a:xfrm>
          <a:prstGeom prst="rect">
            <a:avLst/>
          </a:prstGeom>
        </p:spPr>
        <p:txBody>
          <a:bodyPr wrap="square" rtlCol="0" anchor="t" anchorCtr="0">
            <a:noAutofit/>
          </a:bodyPr>
          <a:lstStyle/>
          <a:p>
            <a:pPr algn="ctr">
              <a:lnSpc>
                <a:spcPct val="83000"/>
              </a:lnSpc>
            </a:pPr>
            <a:r>
              <a:rPr lang="en-GB" sz="59500" b="1" dirty="0">
                <a:solidFill>
                  <a:schemeClr val="tx1">
                    <a:alpha val="14559"/>
                  </a:schemeClr>
                </a:solidFill>
              </a:rPr>
              <a:t>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0714F6-6F11-9826-9767-37567B1EC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9732" y="1628776"/>
            <a:ext cx="9461718" cy="3999626"/>
          </a:xfrm>
        </p:spPr>
        <p:txBody>
          <a:bodyPr anchor="ctr" anchorCtr="0"/>
          <a:lstStyle>
            <a:lvl1pPr>
              <a:lnSpc>
                <a:spcPct val="83000"/>
              </a:lnSpc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visualisation and storytelling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861DB2-11FB-99E1-B80B-1463133B9A24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tx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tx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tx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tx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3027284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1080000" tIns="0" rIns="6408000" anchor="ctr" anchorCtr="0"/>
          <a:lstStyle>
            <a:lvl1pPr marL="0" indent="0" algn="r">
              <a:buNone/>
              <a:defRPr sz="2400" b="1" i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A35AA5B6-111C-4735-AFC4-EBC2CB1BF4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09/11/2022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Data visualisation and storytelling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dsholder til dato 3" hidden="1">
            <a:extLst>
              <a:ext uri="{FF2B5EF4-FFF2-40B4-BE49-F238E27FC236}">
                <a16:creationId xmlns:a16="http://schemas.microsoft.com/office/drawing/2014/main" id="{79C6BA40-0A49-7673-45A9-7C4D3541BA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09/11/2022</a:t>
            </a:r>
            <a:endParaRPr lang="en-GB" dirty="0"/>
          </a:p>
        </p:txBody>
      </p:sp>
      <p:sp>
        <p:nvSpPr>
          <p:cNvPr id="23" name="Pladsholder til sidefod 4" hidden="1">
            <a:extLst>
              <a:ext uri="{FF2B5EF4-FFF2-40B4-BE49-F238E27FC236}">
                <a16:creationId xmlns:a16="http://schemas.microsoft.com/office/drawing/2014/main" id="{F4D4719E-1E3F-B75D-AF75-C575C79D6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Data visualisation and storytelling</a:t>
            </a:r>
          </a:p>
        </p:txBody>
      </p:sp>
      <p:sp>
        <p:nvSpPr>
          <p:cNvPr id="24" name="Pladsholder til slidenummer 5" hidden="1">
            <a:extLst>
              <a:ext uri="{FF2B5EF4-FFF2-40B4-BE49-F238E27FC236}">
                <a16:creationId xmlns:a16="http://schemas.microsoft.com/office/drawing/2014/main" id="{9434FDBC-E923-AFC0-E942-C9567245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994A88-BF4A-BF39-B835-B0C753B4C19A}"/>
              </a:ext>
            </a:extLst>
          </p:cNvPr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18" name="Text Box 48">
            <a:extLst>
              <a:ext uri="{FF2B5EF4-FFF2-40B4-BE49-F238E27FC236}">
                <a16:creationId xmlns:a16="http://schemas.microsoft.com/office/drawing/2014/main" id="{91151374-92CC-87E1-F9AB-1D43CA0CBE4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16:9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16:9 format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“small"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Text Box 48">
            <a:extLst>
              <a:ext uri="{FF2B5EF4-FFF2-40B4-BE49-F238E27FC236}">
                <a16:creationId xmlns:a16="http://schemas.microsoft.com/office/drawing/2014/main" id="{CC1000A9-67B6-3DBE-1556-907DFA8F39D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30" name="Text Box 48">
            <a:extLst>
              <a:ext uri="{FF2B5EF4-FFF2-40B4-BE49-F238E27FC236}">
                <a16:creationId xmlns:a16="http://schemas.microsoft.com/office/drawing/2014/main" id="{57AF5228-50BD-AF36-C290-EB6F54DA4AE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32" name="Billede 40">
            <a:extLst>
              <a:ext uri="{FF2B5EF4-FFF2-40B4-BE49-F238E27FC236}">
                <a16:creationId xmlns:a16="http://schemas.microsoft.com/office/drawing/2014/main" id="{47DEC83E-2557-C64A-8710-5E90C5500C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34" name="Text Box 48">
            <a:extLst>
              <a:ext uri="{FF2B5EF4-FFF2-40B4-BE49-F238E27FC236}">
                <a16:creationId xmlns:a16="http://schemas.microsoft.com/office/drawing/2014/main" id="{296B2A40-51DD-3C24-64B4-9C261EFED2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36" name="Text Box 48">
            <a:extLst>
              <a:ext uri="{FF2B5EF4-FFF2-40B4-BE49-F238E27FC236}">
                <a16:creationId xmlns:a16="http://schemas.microsoft.com/office/drawing/2014/main" id="{26A5352B-2D88-0049-FF68-7A3677982A2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8" name="Text Box 48">
            <a:extLst>
              <a:ext uri="{FF2B5EF4-FFF2-40B4-BE49-F238E27FC236}">
                <a16:creationId xmlns:a16="http://schemas.microsoft.com/office/drawing/2014/main" id="{F1FD1FCB-14AB-C8C8-E3B6-3A9C2354347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40" name="Text Box 48">
            <a:extLst>
              <a:ext uri="{FF2B5EF4-FFF2-40B4-BE49-F238E27FC236}">
                <a16:creationId xmlns:a16="http://schemas.microsoft.com/office/drawing/2014/main" id="{C4D76095-C685-6F22-B51D-0AFAF348C4C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145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https://image.ku.dk/shared/aZwD18034DnM3TYEw9XagEF6kxI6MLkV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42" name="Text Box 48">
            <a:extLst>
              <a:ext uri="{FF2B5EF4-FFF2-40B4-BE49-F238E27FC236}">
                <a16:creationId xmlns:a16="http://schemas.microsoft.com/office/drawing/2014/main" id="{449B76C2-6958-26C2-DD52-28127622EE0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 is: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44" name="Text Box 48">
            <a:extLst>
              <a:ext uri="{FF2B5EF4-FFF2-40B4-BE49-F238E27FC236}">
                <a16:creationId xmlns:a16="http://schemas.microsoft.com/office/drawing/2014/main" id="{B1B679C7-F81E-AF72-3832-BC2B20AF81E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46" name="Text Box 48">
            <a:extLst>
              <a:ext uri="{FF2B5EF4-FFF2-40B4-BE49-F238E27FC236}">
                <a16:creationId xmlns:a16="http://schemas.microsoft.com/office/drawing/2014/main" id="{DBC859E9-AAD9-582D-9CAB-53B97A96B2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48" name="Text Box 48">
            <a:extLst>
              <a:ext uri="{FF2B5EF4-FFF2-40B4-BE49-F238E27FC236}">
                <a16:creationId xmlns:a16="http://schemas.microsoft.com/office/drawing/2014/main" id="{5BDA7DE1-7BD9-6953-4F2C-C23FAB665D3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www.designguide.ku.dk/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0" name="Billede 25">
            <a:extLst>
              <a:ext uri="{FF2B5EF4-FFF2-40B4-BE49-F238E27FC236}">
                <a16:creationId xmlns:a16="http://schemas.microsoft.com/office/drawing/2014/main" id="{2BC7410A-935F-DC4A-F8A5-7F39AC457C1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2" name="Billede 36">
            <a:extLst>
              <a:ext uri="{FF2B5EF4-FFF2-40B4-BE49-F238E27FC236}">
                <a16:creationId xmlns:a16="http://schemas.microsoft.com/office/drawing/2014/main" id="{56A21FCA-F356-F238-3DEE-A13BEFECD37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54" name="Billede 37">
            <a:extLst>
              <a:ext uri="{FF2B5EF4-FFF2-40B4-BE49-F238E27FC236}">
                <a16:creationId xmlns:a16="http://schemas.microsoft.com/office/drawing/2014/main" id="{8288A8D2-A953-FCF5-C54C-BED0258209D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56" name="Text Box 48">
            <a:extLst>
              <a:ext uri="{FF2B5EF4-FFF2-40B4-BE49-F238E27FC236}">
                <a16:creationId xmlns:a16="http://schemas.microsoft.com/office/drawing/2014/main" id="{1AAEA91B-6C9C-9157-EFF5-6EEB67507A8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8" name="Picture 61">
            <a:extLst>
              <a:ext uri="{FF2B5EF4-FFF2-40B4-BE49-F238E27FC236}">
                <a16:creationId xmlns:a16="http://schemas.microsoft.com/office/drawing/2014/main" id="{874C9D93-430E-897F-0010-953653748BC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1080000" tIns="0" rIns="6408000" anchor="ctr" anchorCtr="0"/>
          <a:lstStyle>
            <a:lvl1pPr marL="0" indent="0" algn="r">
              <a:buNone/>
              <a:defRPr sz="2400" b="1" i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 </a:t>
            </a:r>
          </a:p>
        </p:txBody>
      </p:sp>
      <p:sp>
        <p:nvSpPr>
          <p:cNvPr id="17" name="Titel 2">
            <a:extLst>
              <a:ext uri="{FF2B5EF4-FFF2-40B4-BE49-F238E27FC236}">
                <a16:creationId xmlns:a16="http://schemas.microsoft.com/office/drawing/2014/main" id="{5841F5BD-07B0-188F-6A65-1A9CB91075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12" name="Pladsholder til tekst 14">
            <a:extLst>
              <a:ext uri="{FF2B5EF4-FFF2-40B4-BE49-F238E27FC236}">
                <a16:creationId xmlns:a16="http://schemas.microsoft.com/office/drawing/2014/main" id="{7AF680B5-5F7B-7C42-BF08-E9B604FEDF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="0" i="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3" name="Undertitel 2">
            <a:extLst>
              <a:ext uri="{FF2B5EF4-FFF2-40B4-BE49-F238E27FC236}">
                <a16:creationId xmlns:a16="http://schemas.microsoft.com/office/drawing/2014/main" id="{E8639E81-1331-644F-9855-3A9C253754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0" i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B7A6A120-00EE-3144-9AB3-0695A4240B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10" name="Pladsholder til dato 3" hidden="1">
            <a:extLst>
              <a:ext uri="{FF2B5EF4-FFF2-40B4-BE49-F238E27FC236}">
                <a16:creationId xmlns:a16="http://schemas.microsoft.com/office/drawing/2014/main" id="{5D6F800E-E8DB-D1E9-A292-CDCB828E80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09/11/2022</a:t>
            </a:r>
            <a:endParaRPr lang="en-GB" dirty="0"/>
          </a:p>
        </p:txBody>
      </p:sp>
      <p:sp>
        <p:nvSpPr>
          <p:cNvPr id="15" name="Pladsholder til sidefod 4" hidden="1">
            <a:extLst>
              <a:ext uri="{FF2B5EF4-FFF2-40B4-BE49-F238E27FC236}">
                <a16:creationId xmlns:a16="http://schemas.microsoft.com/office/drawing/2014/main" id="{75F96715-1FD5-51ED-7CC1-42E30D082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Data visualisation and storytelling</a:t>
            </a:r>
          </a:p>
        </p:txBody>
      </p:sp>
      <p:sp>
        <p:nvSpPr>
          <p:cNvPr id="16" name="Pladsholder til slidenummer 5" hidden="1">
            <a:extLst>
              <a:ext uri="{FF2B5EF4-FFF2-40B4-BE49-F238E27FC236}">
                <a16:creationId xmlns:a16="http://schemas.microsoft.com/office/drawing/2014/main" id="{FF7B57F8-B201-8F25-4597-86F1EE0AF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9872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 lIns="6408000" tIns="0" rIns="72000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24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13" name="Titel 2">
            <a:extLst>
              <a:ext uri="{FF2B5EF4-FFF2-40B4-BE49-F238E27FC236}">
                <a16:creationId xmlns:a16="http://schemas.microsoft.com/office/drawing/2014/main" id="{A98E7E85-8DE3-687D-4837-DB9872BFC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2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Pladsholder til dato 3" hidden="1">
            <a:extLst>
              <a:ext uri="{FF2B5EF4-FFF2-40B4-BE49-F238E27FC236}">
                <a16:creationId xmlns:a16="http://schemas.microsoft.com/office/drawing/2014/main" id="{1570F19F-11E9-F8A1-DCD4-0B2BD4223D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09/11/2022</a:t>
            </a:r>
            <a:endParaRPr lang="en-GB" dirty="0"/>
          </a:p>
        </p:txBody>
      </p:sp>
      <p:sp>
        <p:nvSpPr>
          <p:cNvPr id="11" name="Pladsholder til sidefod 4" hidden="1">
            <a:extLst>
              <a:ext uri="{FF2B5EF4-FFF2-40B4-BE49-F238E27FC236}">
                <a16:creationId xmlns:a16="http://schemas.microsoft.com/office/drawing/2014/main" id="{B7D930ED-6F01-0E90-6740-D9E50AA5B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Data visualisation and storytelling</a:t>
            </a:r>
          </a:p>
        </p:txBody>
      </p:sp>
      <p:sp>
        <p:nvSpPr>
          <p:cNvPr id="12" name="Pladsholder til slidenummer 5" hidden="1">
            <a:extLst>
              <a:ext uri="{FF2B5EF4-FFF2-40B4-BE49-F238E27FC236}">
                <a16:creationId xmlns:a16="http://schemas.microsoft.com/office/drawing/2014/main" id="{ADD5A7A0-1930-6FDD-F270-B46368D36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 lIns="6408000" tIns="0" rIns="72000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16" name="Titel 2">
            <a:extLst>
              <a:ext uri="{FF2B5EF4-FFF2-40B4-BE49-F238E27FC236}">
                <a16:creationId xmlns:a16="http://schemas.microsoft.com/office/drawing/2014/main" id="{92A049D1-BE16-6369-9C11-6D9136DAE0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2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3" name="Pladsholder til dato 3" hidden="1">
            <a:extLst>
              <a:ext uri="{FF2B5EF4-FFF2-40B4-BE49-F238E27FC236}">
                <a16:creationId xmlns:a16="http://schemas.microsoft.com/office/drawing/2014/main" id="{B280A661-856C-E622-1331-CDB60AB086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09/11/2022</a:t>
            </a:r>
            <a:endParaRPr lang="en-GB" dirty="0"/>
          </a:p>
        </p:txBody>
      </p:sp>
      <p:sp>
        <p:nvSpPr>
          <p:cNvPr id="14" name="Pladsholder til sidefod 4" hidden="1">
            <a:extLst>
              <a:ext uri="{FF2B5EF4-FFF2-40B4-BE49-F238E27FC236}">
                <a16:creationId xmlns:a16="http://schemas.microsoft.com/office/drawing/2014/main" id="{82F7776B-57AF-971B-A75B-223AFE26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Data visualisation and storytelling</a:t>
            </a:r>
          </a:p>
        </p:txBody>
      </p:sp>
      <p:sp>
        <p:nvSpPr>
          <p:cNvPr id="15" name="Pladsholder til slidenummer 5" hidden="1">
            <a:extLst>
              <a:ext uri="{FF2B5EF4-FFF2-40B4-BE49-F238E27FC236}">
                <a16:creationId xmlns:a16="http://schemas.microsoft.com/office/drawing/2014/main" id="{EFF41101-1901-1836-D8DB-6C08E169D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3599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28775"/>
            <a:ext cx="11012488" cy="46736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09/11/2022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visualisation and storytelling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28775"/>
            <a:ext cx="5356800" cy="46728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>
              <a:defRPr lang="da-DK" b="0" i="0" baseline="0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6000" y="1628776"/>
            <a:ext cx="5356800" cy="46728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University of Copenhagen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4" userDrawn="1">
          <p15:clr>
            <a:srgbClr val="F26B43"/>
          </p15:clr>
        </p15:guide>
        <p15:guide id="2" pos="3746" userDrawn="1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4651" y="1628775"/>
            <a:ext cx="5356800" cy="4672800"/>
          </a:xfrm>
          <a:solidFill>
            <a:schemeClr val="bg1">
              <a:lumMod val="75000"/>
            </a:schemeClr>
          </a:solidFill>
        </p:spPr>
        <p:txBody>
          <a:bodyPr lIns="360000" tIns="1080000" rIns="360000" anchor="ctr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28775"/>
            <a:ext cx="5356800" cy="46728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09/11/2022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visualisation and storytelling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48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28775"/>
            <a:ext cx="11012487" cy="4673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AF5BBBEC-8DDA-37BC-3B1E-5DB781A5DDC2}"/>
              </a:ext>
            </a:extLst>
          </p:cNvPr>
          <p:cNvSpPr/>
          <p:nvPr userDrawn="1"/>
        </p:nvSpPr>
        <p:spPr>
          <a:xfrm>
            <a:off x="0" y="0"/>
            <a:ext cx="12192000" cy="332655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EEEFEE">
                  <a:alpha val="92941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r>
              <a:rPr lang="en-GB" dirty="0"/>
              <a:t>Data visualisation and storytelling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r>
              <a:rPr lang="en-GB" dirty="0"/>
              <a:t>18/01/2023</a:t>
            </a:r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2B48C9BE-CCF6-3266-2B8E-D27C7F011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2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>
            <a:extLst>
              <a:ext uri="{FF2B5EF4-FFF2-40B4-BE49-F238E27FC236}">
                <a16:creationId xmlns:a16="http://schemas.microsoft.com/office/drawing/2014/main" id="{863DD73D-5725-327E-8366-645E99E26ECD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9" r:id="rId2"/>
    <p:sldLayoutId id="2147483671" r:id="rId3"/>
    <p:sldLayoutId id="2147483701" r:id="rId4"/>
    <p:sldLayoutId id="2147483674" r:id="rId5"/>
    <p:sldLayoutId id="2147483670" r:id="rId6"/>
    <p:sldLayoutId id="2147483660" r:id="rId7"/>
    <p:sldLayoutId id="2147483662" r:id="rId8"/>
    <p:sldLayoutId id="2147483684" r:id="rId9"/>
    <p:sldLayoutId id="2147483685" r:id="rId10"/>
    <p:sldLayoutId id="2147483664" r:id="rId11"/>
    <p:sldLayoutId id="2147483665" r:id="rId12"/>
    <p:sldLayoutId id="2147483689" r:id="rId13"/>
    <p:sldLayoutId id="2147483702" r:id="rId14"/>
    <p:sldLayoutId id="2147483703" r:id="rId15"/>
    <p:sldLayoutId id="2147483694" r:id="rId16"/>
    <p:sldLayoutId id="2147483692" r:id="rId17"/>
    <p:sldLayoutId id="2147483691" r:id="rId18"/>
    <p:sldLayoutId id="2147483697" r:id="rId19"/>
    <p:sldLayoutId id="2147483704" r:id="rId20"/>
    <p:sldLayoutId id="2147483705" r:id="rId21"/>
    <p:sldLayoutId id="2147483695" r:id="rId22"/>
    <p:sldLayoutId id="2147483698" r:id="rId23"/>
    <p:sldLayoutId id="2147483706" r:id="rId24"/>
    <p:sldLayoutId id="2147483707" r:id="rId25"/>
    <p:sldLayoutId id="2147483708" r:id="rId26"/>
    <p:sldLayoutId id="2147483709" r:id="rId27"/>
    <p:sldLayoutId id="2147483710" r:id="rId28"/>
    <p:sldLayoutId id="2147483693" r:id="rId29"/>
    <p:sldLayoutId id="2147483688" r:id="rId30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b="0" i="0" kern="1200" spc="60" baseline="0">
          <a:solidFill>
            <a:schemeClr val="accent1"/>
          </a:solidFill>
          <a:latin typeface="+mj-lt"/>
          <a:ea typeface="Open Sans Extrabold" panose="020B0606030504020204" pitchFamily="34" charset="0"/>
          <a:cs typeface="Microsoft New Tai Lue" panose="020B0502040204020203" pitchFamily="34" charset="0"/>
        </a:defRPr>
      </a:lvl1pPr>
    </p:titleStyle>
    <p:bodyStyle>
      <a:lvl1pPr marL="360000" indent="-36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b="0" i="0" kern="1200" spc="6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b="0" i="0" kern="1200" spc="6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2pPr>
      <a:lvl3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3pPr>
      <a:lvl4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4pPr>
      <a:lvl5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spc="6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5pPr>
      <a:lvl6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6pPr>
      <a:lvl7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7pPr>
      <a:lvl8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8pPr>
      <a:lvl9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hyperlink" Target="https://doi.org/10.1155/2022/3802603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hyperlink" Target="https://doi.org/10.1155/2022/3802603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s://doi.org/10.1007/s11011-022-00937-2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s://doi.org/10.1007/s11011-022-00937-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visualcapitalist.com/history-of-pandemics-deadliest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axy.org/2011/01/colorblind_leading_the_blind/" TargetMode="Externa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vox.com/2018/5/30/17380096/fox-news-alternate-reality-chart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large building with a fountain in front of it&#10;&#10;Description automatically generated with low confidence">
            <a:extLst>
              <a:ext uri="{FF2B5EF4-FFF2-40B4-BE49-F238E27FC236}">
                <a16:creationId xmlns:a16="http://schemas.microsoft.com/office/drawing/2014/main" id="{966E4A92-97DE-4F9B-92EB-5CE6B8A8827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16667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22" name="Title 2">
            <a:extLst>
              <a:ext uri="{FF2B5EF4-FFF2-40B4-BE49-F238E27FC236}">
                <a16:creationId xmlns:a16="http://schemas.microsoft.com/office/drawing/2014/main" id="{EF7CE939-69BE-4EB6-18AB-9B663D5675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5"/>
          </p:nvPr>
        </p:nvSpPr>
        <p:spPr>
          <a:xfrm>
            <a:off x="587375" y="1020200"/>
            <a:ext cx="4946649" cy="134541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3100" dirty="0"/>
              <a:t>Data visualisation and storytelling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84EDE8E9-8DAB-4AC5-B4F7-E82A5518A7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8962" y="3007285"/>
            <a:ext cx="4946649" cy="726435"/>
          </a:xfrm>
        </p:spPr>
        <p:txBody>
          <a:bodyPr>
            <a:normAutofit/>
          </a:bodyPr>
          <a:lstStyle/>
          <a:p>
            <a:r>
              <a:rPr lang="en-GB" dirty="0"/>
              <a:t>1.3: WTF visualisations (or not?)</a:t>
            </a:r>
          </a:p>
        </p:txBody>
      </p:sp>
      <p:sp>
        <p:nvSpPr>
          <p:cNvPr id="6" name="Pladsholder til tekst 5"/>
          <p:cNvSpPr>
            <a:spLocks noGrp="1"/>
          </p:cNvSpPr>
          <p:nvPr>
            <p:ph type="body" sz="quarter" idx="13"/>
          </p:nvPr>
        </p:nvSpPr>
        <p:spPr>
          <a:xfrm>
            <a:off x="588962" y="4053600"/>
            <a:ext cx="4946650" cy="89976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b="1" dirty="0"/>
              <a:t>Neil Scheidwasser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b="1" dirty="0"/>
              <a:t>09.2023</a:t>
            </a:r>
            <a:endParaRPr lang="en-GB" dirty="0"/>
          </a:p>
        </p:txBody>
      </p:sp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09/11/2022</a:t>
            </a:r>
            <a:endParaRPr lang="en-GB"/>
          </a:p>
        </p:txBody>
      </p:sp>
      <p:sp>
        <p:nvSpPr>
          <p:cNvPr id="8" name="Pladsholder til sidefod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Data visualisation and storytelling</a:t>
            </a:r>
          </a:p>
        </p:txBody>
      </p:sp>
      <p:sp>
        <p:nvSpPr>
          <p:cNvPr id="3" name="Pladsholder til dias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1</a:t>
            </a:fld>
            <a:endParaRPr lang="en-GB"/>
          </a:p>
        </p:txBody>
      </p:sp>
      <p:pic>
        <p:nvPicPr>
          <p:cNvPr id="1026" name="Picture 2" descr="Design a dynamic logo for a Data Visualization Course. Combine elements of charts and graphs with artistic abstraction to symbolize both data and creativity. Use a modern color palette dominated by blues and greens, with accents of vibrant and energetic hues. Prioritize clean lines and a balanced composition to ensure clarity when scaled down. The logo should encapsulate the course's essence: making complex data visually accessible.">
            <a:extLst>
              <a:ext uri="{FF2B5EF4-FFF2-40B4-BE49-F238E27FC236}">
                <a16:creationId xmlns:a16="http://schemas.microsoft.com/office/drawing/2014/main" id="{3C8C613E-658F-21E2-92E3-95AF04A86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6576" y="0"/>
            <a:ext cx="2405424" cy="240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159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122803-7BFF-C195-6273-69B6889A0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09/11/2022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87087A-915C-5331-7137-E91E2097F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visualisation and storytelling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B8FEE-E41F-5859-D509-C2B20B60F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885306D-60B8-93C3-C998-D2FEF93D8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696" y="948879"/>
            <a:ext cx="4278607" cy="535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907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7E19547-09BA-4D29-0F35-FC95E16F1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F88B8F0-AA5C-3F97-63CC-5E7444E54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Sports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7B85E9-917C-6045-2E62-53A7F0373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09/11/2022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D9CE4B-B291-68C0-220B-877EAFA71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visualisation and storytelling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9656A7-8DF0-9B5A-737F-D61D0BB3D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7987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2937A3-EE04-D3E9-D12D-02DFCD12F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09/11/2022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7F9E70-BF68-A4F6-2ECC-C433AAF31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visualisation and storytelling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9F20C7-2879-F939-40F3-D4DD7724D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12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5E1FDF-8EB8-C54B-4A39-0687D5328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762" y="652462"/>
            <a:ext cx="5324475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901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FF3199-B13E-0052-BD90-17494CCBE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09/11/2022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027B68-049A-3999-EC62-F99D5AB78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visualisation and storytelling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AF8FB-B415-5B74-67B5-C49451ADA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13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31F98B-B92D-01E7-EE65-E57DA2D92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974" y="479681"/>
            <a:ext cx="5432051" cy="629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900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7E19547-09BA-4D29-0F35-FC95E16F1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F88B8F0-AA5C-3F97-63CC-5E7444E54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Scientific publications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7B85E9-917C-6045-2E62-53A7F0373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09/11/2022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D9CE4B-B291-68C0-220B-877EAFA71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visualisation and storytelling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9656A7-8DF0-9B5A-737F-D61D0BB3D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799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674A20-2D9B-294A-4E99-849DEFE04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09/11/2022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B5C73-1338-AA2A-2443-87997CAFF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visualisation and storytelling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B4C6F0-E7AF-5D7F-A5D0-134FC8EC7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15</a:t>
            </a:fld>
            <a:endParaRPr lang="en-GB" dirty="0"/>
          </a:p>
        </p:txBody>
      </p:sp>
      <p:pic>
        <p:nvPicPr>
          <p:cNvPr id="6" name="Picture 5" descr="A graph of different colored rectangular objects&#10;&#10;Description automatically generated">
            <a:extLst>
              <a:ext uri="{FF2B5EF4-FFF2-40B4-BE49-F238E27FC236}">
                <a16:creationId xmlns:a16="http://schemas.microsoft.com/office/drawing/2014/main" id="{A01E2B2B-9C9C-2165-19D4-8F682729F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905" y="1600072"/>
            <a:ext cx="5910944" cy="3940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2BE244-BCE9-165A-968E-676C8A61CADC}"/>
              </a:ext>
            </a:extLst>
          </p:cNvPr>
          <p:cNvSpPr txBox="1"/>
          <p:nvPr/>
        </p:nvSpPr>
        <p:spPr>
          <a:xfrm>
            <a:off x="0" y="6638971"/>
            <a:ext cx="6844681" cy="21544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0" dirty="0">
                <a:solidFill>
                  <a:schemeClr val="tx1"/>
                </a:solidFill>
                <a:latin typeface="+mn-lt"/>
              </a:rPr>
              <a:t>Source: </a:t>
            </a:r>
            <a:r>
              <a:rPr lang="en-GB" sz="1400" b="0" dirty="0">
                <a:solidFill>
                  <a:schemeClr val="tx1"/>
                </a:solidFill>
                <a:latin typeface="+mn-lt"/>
                <a:hlinkClick r:id="rId4"/>
              </a:rPr>
              <a:t>https://doi.org/10.1155/2022/3802603</a:t>
            </a:r>
            <a:endParaRPr lang="en-GB" sz="14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14330A-12AF-631D-502F-7E9D40461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714" y="1204912"/>
            <a:ext cx="548640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540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674A20-2D9B-294A-4E99-849DEFE04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09/11/2022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B5C73-1338-AA2A-2443-87997CAFF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visualisation and storytelling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B4C6F0-E7AF-5D7F-A5D0-134FC8EC7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16</a:t>
            </a:fld>
            <a:endParaRPr lang="en-GB" dirty="0"/>
          </a:p>
        </p:txBody>
      </p:sp>
      <p:pic>
        <p:nvPicPr>
          <p:cNvPr id="6" name="Picture 5" descr="A graph of different colored rectangular objects&#10;&#10;Description automatically generated">
            <a:extLst>
              <a:ext uri="{FF2B5EF4-FFF2-40B4-BE49-F238E27FC236}">
                <a16:creationId xmlns:a16="http://schemas.microsoft.com/office/drawing/2014/main" id="{A01E2B2B-9C9C-2165-19D4-8F682729F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905" y="1600072"/>
            <a:ext cx="5910944" cy="3940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2BE244-BCE9-165A-968E-676C8A61CADC}"/>
              </a:ext>
            </a:extLst>
          </p:cNvPr>
          <p:cNvSpPr txBox="1"/>
          <p:nvPr/>
        </p:nvSpPr>
        <p:spPr>
          <a:xfrm>
            <a:off x="0" y="6638971"/>
            <a:ext cx="6844681" cy="21544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0" dirty="0">
                <a:solidFill>
                  <a:schemeClr val="tx1"/>
                </a:solidFill>
                <a:latin typeface="+mn-lt"/>
              </a:rPr>
              <a:t>Source: </a:t>
            </a:r>
            <a:r>
              <a:rPr lang="en-GB" sz="1400" b="0" dirty="0">
                <a:solidFill>
                  <a:schemeClr val="tx1"/>
                </a:solidFill>
                <a:latin typeface="+mn-lt"/>
                <a:hlinkClick r:id="rId4"/>
              </a:rPr>
              <a:t>https://doi.org/10.1155/2022/3802603</a:t>
            </a:r>
            <a:endParaRPr lang="en-GB" sz="14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31C5D52-5917-E569-748B-7E4EC71EC27E}"/>
              </a:ext>
            </a:extLst>
          </p:cNvPr>
          <p:cNvSpPr/>
          <p:nvPr/>
        </p:nvSpPr>
        <p:spPr>
          <a:xfrm>
            <a:off x="6905897" y="1907176"/>
            <a:ext cx="540000" cy="540000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C4C113F-0417-69FD-68C2-589F6F1B6F6A}"/>
              </a:ext>
            </a:extLst>
          </p:cNvPr>
          <p:cNvSpPr/>
          <p:nvPr/>
        </p:nvSpPr>
        <p:spPr>
          <a:xfrm>
            <a:off x="7833360" y="4184468"/>
            <a:ext cx="540000" cy="540000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C3EC60E-8431-058A-A356-BD7432655D5F}"/>
              </a:ext>
            </a:extLst>
          </p:cNvPr>
          <p:cNvSpPr/>
          <p:nvPr/>
        </p:nvSpPr>
        <p:spPr>
          <a:xfrm>
            <a:off x="8794377" y="1907176"/>
            <a:ext cx="540000" cy="540000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7749E63-9C6E-C079-7DC9-11A62189ABD1}"/>
              </a:ext>
            </a:extLst>
          </p:cNvPr>
          <p:cNvSpPr/>
          <p:nvPr/>
        </p:nvSpPr>
        <p:spPr>
          <a:xfrm>
            <a:off x="9732113" y="2177176"/>
            <a:ext cx="540000" cy="540000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903A50D-289A-588D-F890-E407A3D9A1ED}"/>
              </a:ext>
            </a:extLst>
          </p:cNvPr>
          <p:cNvSpPr/>
          <p:nvPr/>
        </p:nvSpPr>
        <p:spPr>
          <a:xfrm>
            <a:off x="10799105" y="2447176"/>
            <a:ext cx="540000" cy="540000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559392-B9A9-4452-E5DD-322AFA8637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62" y="1095655"/>
            <a:ext cx="55149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96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B37FBA-2CEB-D355-FB7F-D18521C92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09/11/2022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5CDAC3-FBC3-7477-0A84-E390E69BB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visualisation and storytelling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819BF8-5187-E12B-72DA-561C84AAB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487491-5834-7228-24DA-A24CF7D50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779" y="1637484"/>
            <a:ext cx="4276725" cy="42100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B334FE-4628-8109-B6FD-16E01A2A9321}"/>
              </a:ext>
            </a:extLst>
          </p:cNvPr>
          <p:cNvSpPr txBox="1"/>
          <p:nvPr/>
        </p:nvSpPr>
        <p:spPr>
          <a:xfrm>
            <a:off x="0" y="6638971"/>
            <a:ext cx="6844681" cy="21544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0" dirty="0">
                <a:solidFill>
                  <a:schemeClr val="tx1"/>
                </a:solidFill>
                <a:latin typeface="+mn-lt"/>
              </a:rPr>
              <a:t>Source: </a:t>
            </a:r>
            <a:r>
              <a:rPr lang="en-GB" sz="1400" b="0" dirty="0">
                <a:solidFill>
                  <a:schemeClr val="tx1"/>
                </a:solidFill>
                <a:latin typeface="+mn-lt"/>
                <a:hlinkClick r:id="rId4"/>
              </a:rPr>
              <a:t>https://doi.org/10.1007/s11011-022-00937-2</a:t>
            </a:r>
            <a:endParaRPr lang="en-GB" sz="14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BDBD0A-046A-2D91-25BB-AD69DEC0E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79" y="1295095"/>
            <a:ext cx="6858000" cy="3486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759096-DF99-9EF1-1041-36C2D39D09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862817"/>
            <a:ext cx="703897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36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B37FBA-2CEB-D355-FB7F-D18521C92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09/11/2022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5CDAC3-FBC3-7477-0A84-E390E69BB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visualisation and storytelling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819BF8-5187-E12B-72DA-561C84AAB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18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487491-5834-7228-24DA-A24CF7D50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779" y="1637484"/>
            <a:ext cx="4276725" cy="42100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B334FE-4628-8109-B6FD-16E01A2A9321}"/>
              </a:ext>
            </a:extLst>
          </p:cNvPr>
          <p:cNvSpPr txBox="1"/>
          <p:nvPr/>
        </p:nvSpPr>
        <p:spPr>
          <a:xfrm>
            <a:off x="0" y="6638971"/>
            <a:ext cx="6844681" cy="21544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0" dirty="0">
                <a:solidFill>
                  <a:schemeClr val="tx1"/>
                </a:solidFill>
                <a:latin typeface="+mn-lt"/>
              </a:rPr>
              <a:t>Source: </a:t>
            </a:r>
            <a:r>
              <a:rPr lang="en-GB" sz="1400" b="0" dirty="0">
                <a:solidFill>
                  <a:schemeClr val="tx1"/>
                </a:solidFill>
                <a:latin typeface="+mn-lt"/>
                <a:hlinkClick r:id="rId4"/>
              </a:rPr>
              <a:t>https://doi.org/10.1007/s11011-022-00937-2</a:t>
            </a:r>
            <a:endParaRPr lang="en-GB" sz="14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BDBD0A-046A-2D91-25BB-AD69DEC0E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79" y="1295095"/>
            <a:ext cx="6858000" cy="3486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759096-DF99-9EF1-1041-36C2D39D09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862817"/>
            <a:ext cx="7038975" cy="14001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8CA0E9-B5F0-04B7-5B35-6B8FC0AD9D11}"/>
              </a:ext>
            </a:extLst>
          </p:cNvPr>
          <p:cNvSpPr/>
          <p:nvPr/>
        </p:nvSpPr>
        <p:spPr>
          <a:xfrm>
            <a:off x="7889966" y="4580709"/>
            <a:ext cx="2516777" cy="40930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DC5327-C983-AC9A-78F8-CB2C74194C5D}"/>
              </a:ext>
            </a:extLst>
          </p:cNvPr>
          <p:cNvSpPr/>
          <p:nvPr/>
        </p:nvSpPr>
        <p:spPr>
          <a:xfrm>
            <a:off x="7889966" y="3636336"/>
            <a:ext cx="2516777" cy="40930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734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8F5077-1B78-E618-3290-374C5A8A1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09/11/2022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79F29C-CD12-3B52-0B88-04B2AAB7E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visualisation and storytelling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D09E50-4637-300A-F1A1-46F7ECCAC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19</a:t>
            </a:fld>
            <a:endParaRPr lang="en-GB" dirty="0"/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27E335E4-46DA-27EA-EA09-5E2BF138B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619"/>
          <a:stretch/>
        </p:blipFill>
        <p:spPr bwMode="auto">
          <a:xfrm>
            <a:off x="1" y="22984"/>
            <a:ext cx="5808616" cy="661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7476A5-2221-215F-AD32-5953B73591F7}"/>
              </a:ext>
            </a:extLst>
          </p:cNvPr>
          <p:cNvSpPr txBox="1"/>
          <p:nvPr/>
        </p:nvSpPr>
        <p:spPr>
          <a:xfrm>
            <a:off x="0" y="6638971"/>
            <a:ext cx="6844681" cy="21544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0" dirty="0">
                <a:solidFill>
                  <a:schemeClr val="tx1"/>
                </a:solidFill>
                <a:latin typeface="+mn-lt"/>
              </a:rPr>
              <a:t>Source: </a:t>
            </a:r>
            <a:r>
              <a:rPr lang="en-GB" sz="1400" b="0" dirty="0">
                <a:solidFill>
                  <a:schemeClr val="tx1"/>
                </a:solidFill>
                <a:latin typeface="+mn-lt"/>
                <a:hlinkClick r:id="rId4"/>
              </a:rPr>
              <a:t>https://www.visualcapitalist.com/history-of-pandemics-deadliest/</a:t>
            </a:r>
            <a:endParaRPr lang="en-GB" sz="14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756EEA8A-8F1A-38DA-12FC-F723CB4093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35"/>
          <a:stretch/>
        </p:blipFill>
        <p:spPr bwMode="auto">
          <a:xfrm>
            <a:off x="5884221" y="325303"/>
            <a:ext cx="5315684" cy="6427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080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7E19547-09BA-4D29-0F35-FC95E16F1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F88B8F0-AA5C-3F97-63CC-5E7444E54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Miscellaneous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7B85E9-917C-6045-2E62-53A7F0373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09/11/2022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D9CE4B-B291-68C0-220B-877EAFA71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visualisation and storytelling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9656A7-8DF0-9B5A-737F-D61D0BB3D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0622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629C60-6066-E2F2-DC42-EDAF2330D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09/11/2022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803354-4FAC-E075-1F3D-F0A7A409C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visualisation and storytelling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F603F-67EC-01CE-D56C-6E6F70D8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DC6216-EE9E-EC56-A975-6D9737086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200" y="482359"/>
            <a:ext cx="10071599" cy="628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085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BD4AB4-6FC5-3B0A-2369-E09EA4CF2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09/11/2022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C690E6-B675-D611-B17F-982CA18A2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visualisation and storytelling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49702-D739-D037-57D7-7CBA8E9B9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36C12E-D7BA-1968-C47A-EF65BD326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335" y="0"/>
            <a:ext cx="3886776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55E707-6025-F222-F5E5-BA689D290B3F}"/>
              </a:ext>
            </a:extLst>
          </p:cNvPr>
          <p:cNvSpPr txBox="1"/>
          <p:nvPr/>
        </p:nvSpPr>
        <p:spPr>
          <a:xfrm>
            <a:off x="0" y="6638971"/>
            <a:ext cx="6844681" cy="21544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0" dirty="0">
                <a:solidFill>
                  <a:schemeClr val="tx1"/>
                </a:solidFill>
                <a:latin typeface="+mn-lt"/>
              </a:rPr>
              <a:t>Source: E. Tufte, </a:t>
            </a:r>
            <a:r>
              <a:rPr lang="en-GB" sz="1400" b="0" i="1" dirty="0">
                <a:solidFill>
                  <a:schemeClr val="tx1"/>
                </a:solidFill>
                <a:latin typeface="+mn-lt"/>
              </a:rPr>
              <a:t>The Visual Display Of Quantitative Information</a:t>
            </a:r>
            <a:endParaRPr lang="en-GB" sz="14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BE548C-3F2C-AC3A-8911-FA443F044D8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08927" y="3169750"/>
            <a:ext cx="5733408" cy="51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74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24BD3C-E08E-4E83-D606-2B08196AA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09/11/2022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BAF029-6D54-A955-74C9-E42517428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visualisation and storytelling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7C329-7931-CD9C-6B17-B18D8BEF6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A8E0AD-6B63-E58E-2FF1-A8210648D7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24589" y="2029447"/>
            <a:ext cx="4704522" cy="3617843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685A0E4-B494-09BF-78E1-7B03A59153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250050"/>
              </p:ext>
            </p:extLst>
          </p:nvPr>
        </p:nvGraphicFramePr>
        <p:xfrm>
          <a:off x="1428206" y="2029447"/>
          <a:ext cx="2874962" cy="323305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5825">
                  <a:extLst>
                    <a:ext uri="{9D8B030D-6E8A-4147-A177-3AD203B41FA5}">
                      <a16:colId xmlns:a16="http://schemas.microsoft.com/office/drawing/2014/main" val="2990071989"/>
                    </a:ext>
                  </a:extLst>
                </a:gridCol>
                <a:gridCol w="1989137">
                  <a:extLst>
                    <a:ext uri="{9D8B030D-6E8A-4147-A177-3AD203B41FA5}">
                      <a16:colId xmlns:a16="http://schemas.microsoft.com/office/drawing/2014/main" val="3828932855"/>
                    </a:ext>
                  </a:extLst>
                </a:gridCol>
              </a:tblGrid>
              <a:tr h="566057">
                <a:tc>
                  <a:txBody>
                    <a:bodyPr/>
                    <a:lstStyle/>
                    <a:p>
                      <a:pPr algn="r" fontAlgn="ctr"/>
                      <a:r>
                        <a:rPr lang="en-GB" sz="3000" u="none" strike="noStrike" dirty="0">
                          <a:effectLst/>
                        </a:rPr>
                        <a:t>Year</a:t>
                      </a:r>
                      <a:endParaRPr lang="en-GB" sz="3000" b="1" i="0" u="none" strike="noStrike" dirty="0">
                        <a:solidFill>
                          <a:srgbClr val="CCCCCC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3000" u="none" strike="noStrike" dirty="0">
                          <a:effectLst/>
                        </a:rPr>
                        <a:t>% under 25</a:t>
                      </a:r>
                      <a:endParaRPr lang="en-GB" sz="3000" b="1" i="0" u="none" strike="noStrike" dirty="0">
                        <a:solidFill>
                          <a:srgbClr val="CCCCCC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55725820"/>
                  </a:ext>
                </a:extLst>
              </a:tr>
              <a:tr h="431268">
                <a:tc>
                  <a:txBody>
                    <a:bodyPr/>
                    <a:lstStyle/>
                    <a:p>
                      <a:pPr algn="r" fontAlgn="ctr"/>
                      <a:r>
                        <a:rPr lang="en-GB" sz="3000" u="none" strike="noStrike">
                          <a:effectLst/>
                        </a:rPr>
                        <a:t>1972</a:t>
                      </a:r>
                      <a:endParaRPr lang="en-GB" sz="3000" b="0" i="0" u="none" strike="noStrike">
                        <a:solidFill>
                          <a:srgbClr val="CCCCCC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3000" u="none" strike="noStrike">
                          <a:effectLst/>
                        </a:rPr>
                        <a:t>72</a:t>
                      </a:r>
                      <a:endParaRPr lang="en-GB" sz="3000" b="0" i="0" u="none" strike="noStrike">
                        <a:solidFill>
                          <a:srgbClr val="CCCCCC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38100" marB="38100" anchor="ctr"/>
                </a:tc>
                <a:extLst>
                  <a:ext uri="{0D108BD9-81ED-4DB2-BD59-A6C34878D82A}">
                    <a16:rowId xmlns:a16="http://schemas.microsoft.com/office/drawing/2014/main" val="2359027049"/>
                  </a:ext>
                </a:extLst>
              </a:tr>
              <a:tr h="431268">
                <a:tc>
                  <a:txBody>
                    <a:bodyPr/>
                    <a:lstStyle/>
                    <a:p>
                      <a:pPr algn="r" fontAlgn="ctr"/>
                      <a:r>
                        <a:rPr lang="en-GB" sz="3000" u="none" strike="noStrike">
                          <a:effectLst/>
                        </a:rPr>
                        <a:t>1973</a:t>
                      </a:r>
                      <a:endParaRPr lang="en-GB" sz="3000" b="0" i="0" u="none" strike="noStrike">
                        <a:solidFill>
                          <a:srgbClr val="CCCCCC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3000" u="none" strike="noStrike" dirty="0">
                          <a:effectLst/>
                        </a:rPr>
                        <a:t>70.8</a:t>
                      </a:r>
                      <a:endParaRPr lang="en-GB" sz="3000" b="0" i="0" u="none" strike="noStrike" dirty="0">
                        <a:solidFill>
                          <a:srgbClr val="CCCCCC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38100" marB="38100" anchor="ctr"/>
                </a:tc>
                <a:extLst>
                  <a:ext uri="{0D108BD9-81ED-4DB2-BD59-A6C34878D82A}">
                    <a16:rowId xmlns:a16="http://schemas.microsoft.com/office/drawing/2014/main" val="2396328169"/>
                  </a:ext>
                </a:extLst>
              </a:tr>
              <a:tr h="431268">
                <a:tc>
                  <a:txBody>
                    <a:bodyPr/>
                    <a:lstStyle/>
                    <a:p>
                      <a:pPr algn="r" fontAlgn="ctr"/>
                      <a:r>
                        <a:rPr lang="en-GB" sz="3000" u="none" strike="noStrike">
                          <a:effectLst/>
                        </a:rPr>
                        <a:t>1974</a:t>
                      </a:r>
                      <a:endParaRPr lang="en-GB" sz="3000" b="0" i="0" u="none" strike="noStrike">
                        <a:solidFill>
                          <a:srgbClr val="CCCCCC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3000" u="none" strike="noStrike" dirty="0">
                          <a:effectLst/>
                        </a:rPr>
                        <a:t>67.8</a:t>
                      </a:r>
                      <a:endParaRPr lang="en-GB" sz="3000" b="0" i="0" u="none" strike="noStrike" dirty="0">
                        <a:solidFill>
                          <a:srgbClr val="CCCCCC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38100" marB="38100" anchor="ctr"/>
                </a:tc>
                <a:extLst>
                  <a:ext uri="{0D108BD9-81ED-4DB2-BD59-A6C34878D82A}">
                    <a16:rowId xmlns:a16="http://schemas.microsoft.com/office/drawing/2014/main" val="3959387477"/>
                  </a:ext>
                </a:extLst>
              </a:tr>
              <a:tr h="431268">
                <a:tc>
                  <a:txBody>
                    <a:bodyPr/>
                    <a:lstStyle/>
                    <a:p>
                      <a:pPr algn="r" fontAlgn="ctr"/>
                      <a:r>
                        <a:rPr lang="en-GB" sz="3000" u="none" strike="noStrike">
                          <a:effectLst/>
                        </a:rPr>
                        <a:t>1975</a:t>
                      </a:r>
                      <a:endParaRPr lang="en-GB" sz="3000" b="0" i="0" u="none" strike="noStrike">
                        <a:solidFill>
                          <a:srgbClr val="CCCCCC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3000" u="none" strike="noStrike">
                          <a:effectLst/>
                        </a:rPr>
                        <a:t>66.4</a:t>
                      </a:r>
                      <a:endParaRPr lang="en-GB" sz="3000" b="0" i="0" u="none" strike="noStrike">
                        <a:solidFill>
                          <a:srgbClr val="CCCCCC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38100" marB="38100" anchor="ctr"/>
                </a:tc>
                <a:extLst>
                  <a:ext uri="{0D108BD9-81ED-4DB2-BD59-A6C34878D82A}">
                    <a16:rowId xmlns:a16="http://schemas.microsoft.com/office/drawing/2014/main" val="3660362127"/>
                  </a:ext>
                </a:extLst>
              </a:tr>
              <a:tr h="431268">
                <a:tc>
                  <a:txBody>
                    <a:bodyPr/>
                    <a:lstStyle/>
                    <a:p>
                      <a:pPr algn="r" fontAlgn="ctr"/>
                      <a:r>
                        <a:rPr lang="en-GB" sz="3000" u="none" strike="noStrike" dirty="0">
                          <a:effectLst/>
                        </a:rPr>
                        <a:t>1976</a:t>
                      </a:r>
                      <a:endParaRPr lang="en-GB" sz="3000" b="0" i="0" u="none" strike="noStrike" dirty="0">
                        <a:solidFill>
                          <a:srgbClr val="CCCCCC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3000" u="none" strike="noStrike" dirty="0">
                          <a:effectLst/>
                        </a:rPr>
                        <a:t>67</a:t>
                      </a:r>
                      <a:endParaRPr lang="en-GB" sz="3000" b="0" i="0" u="none" strike="noStrike" dirty="0">
                        <a:solidFill>
                          <a:srgbClr val="CCCCCC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38100" marB="38100" anchor="ctr"/>
                </a:tc>
                <a:extLst>
                  <a:ext uri="{0D108BD9-81ED-4DB2-BD59-A6C34878D82A}">
                    <a16:rowId xmlns:a16="http://schemas.microsoft.com/office/drawing/2014/main" val="147430081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C8A755A-00EE-326D-30D4-D0709390803E}"/>
              </a:ext>
            </a:extLst>
          </p:cNvPr>
          <p:cNvSpPr txBox="1"/>
          <p:nvPr/>
        </p:nvSpPr>
        <p:spPr>
          <a:xfrm>
            <a:off x="5878286" y="1628503"/>
            <a:ext cx="4450825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b="0" dirty="0">
                <a:solidFill>
                  <a:schemeClr val="tx1"/>
                </a:solidFill>
                <a:latin typeface="+mn-lt"/>
              </a:rPr>
              <a:t>Better, but low density plot…</a:t>
            </a:r>
          </a:p>
        </p:txBody>
      </p:sp>
    </p:spTree>
    <p:extLst>
      <p:ext uri="{BB962C8B-B14F-4D97-AF65-F5344CB8AC3E}">
        <p14:creationId xmlns:p14="http://schemas.microsoft.com/office/powerpoint/2010/main" val="659157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029DB4-FE59-40C0-30B3-8688DD102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09/11/2022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C5B50B-B474-F077-64B6-030D596B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visualisation and storytelling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25AB6-6083-9DA5-CA5E-86AB4A3F7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D2646E-566A-6146-2BD3-42CF1707D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07" y="1882588"/>
            <a:ext cx="5279173" cy="2087639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A17C4E1F-EFD9-37DC-6C3C-73661AE35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99" y="1190906"/>
            <a:ext cx="6667500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778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029DB4-FE59-40C0-30B3-8688DD102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09/11/2022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C5B50B-B474-F077-64B6-030D596B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visualisation and storytelling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25AB6-6083-9DA5-CA5E-86AB4A3F7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D2646E-566A-6146-2BD3-42CF1707D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07" y="1882588"/>
            <a:ext cx="5279173" cy="2087639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A17C4E1F-EFD9-37DC-6C3C-73661AE35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5524499" y="1244608"/>
            <a:ext cx="6667500" cy="4512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B0DF58-FFB5-B453-3C2B-41D2F9EDEE6E}"/>
              </a:ext>
            </a:extLst>
          </p:cNvPr>
          <p:cNvSpPr txBox="1"/>
          <p:nvPr/>
        </p:nvSpPr>
        <p:spPr>
          <a:xfrm>
            <a:off x="0" y="6638971"/>
            <a:ext cx="6844681" cy="21544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0" dirty="0">
                <a:solidFill>
                  <a:schemeClr val="tx1"/>
                </a:solidFill>
                <a:latin typeface="+mn-lt"/>
              </a:rPr>
              <a:t>Source: </a:t>
            </a:r>
            <a:r>
              <a:rPr lang="en-GB" sz="1400" b="0" dirty="0">
                <a:solidFill>
                  <a:schemeClr val="tx1"/>
                </a:solidFill>
                <a:latin typeface="+mn-lt"/>
                <a:hlinkClick r:id="rId5"/>
              </a:rPr>
              <a:t>https://waxy.org/2011/01/colorblind_leading_the_blind/</a:t>
            </a:r>
            <a:endParaRPr lang="en-GB" sz="14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83147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7E19547-09BA-4D29-0F35-FC95E16F1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F88B8F0-AA5C-3F97-63CC-5E7444E54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Politics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7B85E9-917C-6045-2E62-53A7F0373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09/11/2022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D9CE4B-B291-68C0-220B-877EAFA71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visualisation and storytelling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9656A7-8DF0-9B5A-737F-D61D0BB3D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7064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F34AD1-02B6-3DBF-67D8-36B38DAD2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09/11/2022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AAA19E-5762-3469-FC3A-1B1C50333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Data visualisation and storytelling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45354A-5AD5-30EB-85D2-DB71CE7BD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9</a:t>
            </a:fld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70FE04-D5E0-5F6B-25A7-95B6525DC9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13"/>
          <a:stretch/>
        </p:blipFill>
        <p:spPr bwMode="auto">
          <a:xfrm>
            <a:off x="2591516" y="1433168"/>
            <a:ext cx="7008967" cy="461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4B11F3-C5ED-EC63-A0E1-699BA23E7611}"/>
              </a:ext>
            </a:extLst>
          </p:cNvPr>
          <p:cNvSpPr txBox="1"/>
          <p:nvPr/>
        </p:nvSpPr>
        <p:spPr>
          <a:xfrm>
            <a:off x="0" y="6638971"/>
            <a:ext cx="6844681" cy="21544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0" dirty="0">
                <a:solidFill>
                  <a:schemeClr val="tx1"/>
                </a:solidFill>
                <a:latin typeface="+mn-lt"/>
              </a:rPr>
              <a:t>Source: </a:t>
            </a:r>
            <a:r>
              <a:rPr lang="en-GB" sz="1400" b="0" dirty="0">
                <a:solidFill>
                  <a:schemeClr val="tx1"/>
                </a:solidFill>
                <a:latin typeface="+mn-lt"/>
                <a:hlinkClick r:id="rId4"/>
              </a:rPr>
              <a:t>https://www.vox.com/2018/5/30/17380096/fox-news-alternate-reality-charts</a:t>
            </a:r>
            <a:endParaRPr lang="en-GB" sz="14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82000324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22">
      <a:dk1>
        <a:srgbClr val="000000"/>
      </a:dk1>
      <a:lt1>
        <a:srgbClr val="FFFFFF"/>
      </a:lt1>
      <a:dk2>
        <a:srgbClr val="6E6E6E"/>
      </a:dk2>
      <a:lt2>
        <a:srgbClr val="E7E6E6"/>
      </a:lt2>
      <a:accent1>
        <a:srgbClr val="A31D20"/>
      </a:accent1>
      <a:accent2>
        <a:srgbClr val="DA3A09"/>
      </a:accent2>
      <a:accent3>
        <a:srgbClr val="415470"/>
      </a:accent3>
      <a:accent4>
        <a:srgbClr val="197F8E"/>
      </a:accent4>
      <a:accent5>
        <a:srgbClr val="FFBD37"/>
      </a:accent5>
      <a:accent6>
        <a:srgbClr val="4B8324"/>
      </a:accent6>
      <a:hlink>
        <a:srgbClr val="2C6693"/>
      </a:hlink>
      <a:folHlink>
        <a:srgbClr val="000000"/>
      </a:folHlink>
    </a:clrScheme>
    <a:fontScheme name="Custom 1">
      <a:majorFont>
        <a:latin typeface="Bahnschrift"/>
        <a:ea typeface=""/>
        <a:cs typeface=""/>
      </a:majorFont>
      <a:minorFont>
        <a:latin typeface="Bahnschrift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">
          <a:solidFill>
            <a:schemeClr val="accent1"/>
          </a:solidFill>
        </a:ln>
      </a:spPr>
      <a:bodyPr wrap="square" rtlCol="0" anchor="ctr">
        <a:noAutofit/>
      </a:bodyPr>
      <a:lstStyle>
        <a:defPPr algn="l">
          <a:defRPr sz="2400" dirty="0" err="1" smtClean="0">
            <a:solidFill>
              <a:schemeClr val="bg1"/>
            </a:solidFill>
          </a:defRPr>
        </a:defPPr>
      </a:lstStyle>
    </a:spDef>
    <a:txDef>
      <a:spPr/>
      <a:bodyPr vert="horz" wrap="square" lIns="0" tIns="0" rIns="0" bIns="0" rtlCol="0" anchor="t" anchorCtr="0">
        <a:sp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sz="2400" b="0" dirty="0" smtClean="0">
            <a:solidFill>
              <a:schemeClr val="tx1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x9_ENG_full.potx" id="{1FF5F694-8460-46EC-8045-78F138309918}" vid="{3D18AE27-FB3B-440A-8D79-7AD44E56F56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6a2630e2-1ac5-455e-8217-0156b1936a76}" enabled="1" method="Standard" siteId="{a3927f91-cda1-4696-af89-8c9f1ceffa91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Brugerdefineret design</Template>
  <TotalTime>6852</TotalTime>
  <Words>269</Words>
  <Application>Microsoft Office PowerPoint</Application>
  <PresentationFormat>Widescreen</PresentationFormat>
  <Paragraphs>105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Bahnschrift</vt:lpstr>
      <vt:lpstr>Calibri</vt:lpstr>
      <vt:lpstr>Microsoft New Tai Lue</vt:lpstr>
      <vt:lpstr>Segoe UI</vt:lpstr>
      <vt:lpstr>Brugerdefineret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Neil Alexandre Scheidwasser</cp:lastModifiedBy>
  <cp:revision>333</cp:revision>
  <dcterms:created xsi:type="dcterms:W3CDTF">2022-07-05T10:48:46Z</dcterms:created>
  <dcterms:modified xsi:type="dcterms:W3CDTF">2023-09-18T21:43:39Z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www.omnidocs.com</vt:lpwstr>
  </property>
  <property fmtid="{D5CDD505-2E9C-101B-9397-08002B2CF9AE}" pid="3" name="MSIP_Label_6a2630e2-1ac5-455e-8217-0156b1936a76_Enabled">
    <vt:lpwstr>true</vt:lpwstr>
  </property>
  <property fmtid="{D5CDD505-2E9C-101B-9397-08002B2CF9AE}" pid="4" name="MSIP_Label_6a2630e2-1ac5-455e-8217-0156b1936a76_SetDate">
    <vt:lpwstr>2022-07-05T10:48:46Z</vt:lpwstr>
  </property>
  <property fmtid="{D5CDD505-2E9C-101B-9397-08002B2CF9AE}" pid="5" name="MSIP_Label_6a2630e2-1ac5-455e-8217-0156b1936a76_Method">
    <vt:lpwstr>Standard</vt:lpwstr>
  </property>
  <property fmtid="{D5CDD505-2E9C-101B-9397-08002B2CF9AE}" pid="6" name="MSIP_Label_6a2630e2-1ac5-455e-8217-0156b1936a76_Name">
    <vt:lpwstr>Notclass</vt:lpwstr>
  </property>
  <property fmtid="{D5CDD505-2E9C-101B-9397-08002B2CF9AE}" pid="7" name="MSIP_Label_6a2630e2-1ac5-455e-8217-0156b1936a76_SiteId">
    <vt:lpwstr>a3927f91-cda1-4696-af89-8c9f1ceffa91</vt:lpwstr>
  </property>
  <property fmtid="{D5CDD505-2E9C-101B-9397-08002B2CF9AE}" pid="8" name="MSIP_Label_6a2630e2-1ac5-455e-8217-0156b1936a76_ActionId">
    <vt:lpwstr>d3b4786d-05a4-4d74-a513-6306ec986d4c</vt:lpwstr>
  </property>
  <property fmtid="{D5CDD505-2E9C-101B-9397-08002B2CF9AE}" pid="9" name="MSIP_Label_6a2630e2-1ac5-455e-8217-0156b1936a76_ContentBits">
    <vt:lpwstr>0</vt:lpwstr>
  </property>
</Properties>
</file>